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0"/>
      <p:bold r:id="rId31"/>
    </p:embeddedFont>
    <p:embeddedFont>
      <p:font typeface="Caveat" panose="020B0604020202020204" charset="0"/>
      <p:regular r:id="rId32"/>
      <p:bold r:id="rId33"/>
    </p:embeddedFont>
    <p:embeddedFont>
      <p:font typeface="Caveat SemiBold" panose="020B0604020202020204" charset="0"/>
      <p:regular r:id="rId34"/>
      <p:bold r:id="rId35"/>
    </p:embeddedFont>
    <p:embeddedFont>
      <p:font typeface="Source Code Pro" panose="020B0509030403020204" pitchFamily="49" charset="0"/>
      <p:regular r:id="rId36"/>
      <p:bold r:id="rId37"/>
      <p:italic r:id="rId38"/>
      <p:boldItalic r:id="rId39"/>
    </p:embeddedFont>
    <p:embeddedFont>
      <p:font typeface="Source Code Pro SemiBold" panose="020B060903040302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be6193e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be6193e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be6193e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be6193e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be6193e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be6193e8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9f600d90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9f600d90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9f600d90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9f600d90c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9f600d90c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9f600d90c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9f600d90c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9f600d90c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9f600d90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9f600d90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9f600d90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9f600d90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9f600d90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9f600d90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9f600d90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9f600d90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9f600d90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9f600d90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f600d90c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9f600d90c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9f600d90c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9f600d90c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9f600d90c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9f600d90c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be6193e8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be6193e8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e6193e8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be6193e8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be6193e8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be6193e8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be6193e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be6193e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9f600d90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9f600d90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9f600d90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9f600d90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9f600d90c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9f600d90c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9f600d90c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9f600d90c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9f600d9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9f600d9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9f600d90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9f600d90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9f600d90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9f600d90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rgbClr val="F0D0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810575"/>
            <a:ext cx="8520600" cy="22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Презентация реализации теоретико-игровой модели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>
                <a:solidFill>
                  <a:srgbClr val="66666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подготовила команда “красивых девочек”</a:t>
            </a:r>
            <a:endParaRPr sz="1800" b="0">
              <a:solidFill>
                <a:srgbClr val="66666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графический интерфейс</a:t>
            </a:r>
            <a:endParaRPr sz="4800"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l="3605"/>
          <a:stretch/>
        </p:blipFill>
        <p:spPr>
          <a:xfrm>
            <a:off x="0" y="1080900"/>
            <a:ext cx="5080426" cy="23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l="3418"/>
          <a:stretch/>
        </p:blipFill>
        <p:spPr>
          <a:xfrm>
            <a:off x="4063575" y="2776392"/>
            <a:ext cx="5080426" cy="236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6328" t="10219" r="59573" b="40976"/>
          <a:stretch/>
        </p:blipFill>
        <p:spPr>
          <a:xfrm>
            <a:off x="5232650" y="2613225"/>
            <a:ext cx="2925173" cy="235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l="5846" t="9811" r="63433" b="41353"/>
          <a:stretch/>
        </p:blipFill>
        <p:spPr>
          <a:xfrm>
            <a:off x="1144025" y="2358550"/>
            <a:ext cx="2925173" cy="26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консоль</a:t>
            </a:r>
            <a:endParaRPr sz="4800"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5">
            <a:alphaModFix/>
          </a:blip>
          <a:srcRect l="5562" t="9513" r="61404" b="30806"/>
          <a:stretch/>
        </p:blipFill>
        <p:spPr>
          <a:xfrm>
            <a:off x="1144025" y="1244000"/>
            <a:ext cx="2925173" cy="299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6">
            <a:alphaModFix/>
          </a:blip>
          <a:srcRect l="6685" t="10661" r="61325" b="31834"/>
          <a:stretch/>
        </p:blipFill>
        <p:spPr>
          <a:xfrm>
            <a:off x="5232650" y="1244012"/>
            <a:ext cx="2925173" cy="29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файловый ввод/вывод</a:t>
            </a:r>
            <a:endParaRPr sz="4800"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16781" t="26045" r="20835" b="50207"/>
          <a:stretch/>
        </p:blipFill>
        <p:spPr>
          <a:xfrm>
            <a:off x="1020425" y="1285350"/>
            <a:ext cx="7516349" cy="16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l="20393" t="26937" r="18143" b="48953"/>
          <a:stretch/>
        </p:blipFill>
        <p:spPr>
          <a:xfrm>
            <a:off x="1025825" y="3344937"/>
            <a:ext cx="7505549" cy="165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реализованные алгоритмы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Максимин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Минимакс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Удаление строго доминируемых стратегий (для 1-го и 2-го игроков)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Удаление слабо доминируемых стратегий(для 1-го и 2-го игроков)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Удаление НЛО стратегий 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Поиск равновесий по Нэшу в чистых стратегиях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Поиск равновесия по Нэшу в смешанных стратегия в матрице 2х2</a:t>
            </a:r>
            <a:endParaRPr sz="2300">
              <a:solidFill>
                <a:srgbClr val="000000"/>
              </a:solidFill>
              <a:highlight>
                <a:srgbClr val="FF0000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endParaRPr sz="85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дополнительные элементы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237325" y="1228675"/>
            <a:ext cx="8502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Генерация данных для матрицы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Поддержка истории изменений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Изучение нового языка программирования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Что-то свое??? - Все свое!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endParaRPr sz="85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Генерация данных для матрицы</a:t>
            </a:r>
            <a:endParaRPr sz="4800"/>
          </a:p>
        </p:txBody>
      </p:sp>
      <p:sp>
        <p:nvSpPr>
          <p:cNvPr id="157" name="Google Shape;157;p27"/>
          <p:cNvSpPr txBox="1"/>
          <p:nvPr/>
        </p:nvSpPr>
        <p:spPr>
          <a:xfrm>
            <a:off x="11637575" y="195082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l="4278"/>
          <a:stretch/>
        </p:blipFill>
        <p:spPr>
          <a:xfrm>
            <a:off x="509625" y="1233300"/>
            <a:ext cx="7993450" cy="37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Поддержка истории изменений</a:t>
            </a:r>
            <a:endParaRPr sz="4800"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l="3290" r="2432" b="26095"/>
          <a:stretch/>
        </p:blipFill>
        <p:spPr>
          <a:xfrm>
            <a:off x="2022700" y="1270475"/>
            <a:ext cx="5180000" cy="32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дизайна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ЦВЕТОВАЯ СХЕМА</a:t>
            </a:r>
            <a:endParaRPr sz="48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3" y="1499512"/>
            <a:ext cx="722700" cy="68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063" y="2811436"/>
            <a:ext cx="722725" cy="68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5">
            <a:alphaModFix/>
          </a:blip>
          <a:srcRect r="7961" b="7969"/>
          <a:stretch/>
        </p:blipFill>
        <p:spPr>
          <a:xfrm>
            <a:off x="4210650" y="1473000"/>
            <a:ext cx="722725" cy="7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062" y="1479986"/>
            <a:ext cx="722725" cy="7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4224" y="2810414"/>
            <a:ext cx="722725" cy="6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8">
            <a:alphaModFix/>
          </a:blip>
          <a:srcRect r="22178" b="13859"/>
          <a:stretch/>
        </p:blipFill>
        <p:spPr>
          <a:xfrm>
            <a:off x="4210638" y="2805000"/>
            <a:ext cx="722725" cy="7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9">
            <a:alphaModFix/>
          </a:blip>
          <a:srcRect r="12793" b="17729"/>
          <a:stretch/>
        </p:blipFill>
        <p:spPr>
          <a:xfrm>
            <a:off x="4210638" y="4100400"/>
            <a:ext cx="722725" cy="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2245800" y="1178775"/>
            <a:ext cx="4461900" cy="32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2341050" y="2186600"/>
            <a:ext cx="4461900" cy="4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rgbClr val="F0D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Amatic SC"/>
                <a:ea typeface="Amatic SC"/>
                <a:cs typeface="Amatic SC"/>
                <a:sym typeface="Amatic SC"/>
              </a:rPr>
              <a:t>выбор фонового изображения</a:t>
            </a:r>
            <a:endParaRPr sz="48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237975" y="1504625"/>
            <a:ext cx="2627700" cy="2962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3258150" y="1504625"/>
            <a:ext cx="2627700" cy="2962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6278375" y="1504625"/>
            <a:ext cx="2627700" cy="2962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550" y="1609225"/>
            <a:ext cx="2471350" cy="139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551" y="2999350"/>
            <a:ext cx="2471350" cy="139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00" y="2999350"/>
            <a:ext cx="2471349" cy="13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00" y="1609224"/>
            <a:ext cx="2471350" cy="13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2400" y="1607225"/>
            <a:ext cx="2471349" cy="139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2388" y="2999350"/>
            <a:ext cx="2479221" cy="13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5473" t="15473" r="15480" b="1548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marR="0" lvl="0" indent="9900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sz="4800" b="1">
                <a:latin typeface="Amatic SC"/>
                <a:ea typeface="Amatic SC"/>
                <a:cs typeface="Amatic SC"/>
                <a:sym typeface="Amatic SC"/>
              </a:rPr>
              <a:t>Задание:</a:t>
            </a:r>
            <a:br>
              <a:rPr lang="ru" sz="1600" b="1">
                <a:latin typeface="Amatic SC"/>
                <a:ea typeface="Amatic SC"/>
                <a:cs typeface="Amatic SC"/>
                <a:sym typeface="Amatic SC"/>
              </a:rPr>
            </a:br>
            <a:br>
              <a:rPr lang="ru" sz="1600" b="1">
                <a:latin typeface="Amatic SC"/>
                <a:ea typeface="Amatic SC"/>
                <a:cs typeface="Amatic SC"/>
                <a:sym typeface="Amatic SC"/>
              </a:rPr>
            </a:br>
            <a: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1. Программная реализации матричной и биматричной теоретико-игровой модели, а именно хранение матриц для дальнейшей их обработки;</a:t>
            </a:r>
            <a:b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</a:br>
            <a:b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</a:br>
            <a: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2. Реализации ввода, вывода и представления матриц;</a:t>
            </a:r>
            <a:b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</a:br>
            <a:b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</a:br>
            <a:r>
              <a:rPr lang="ru" sz="1800"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3. Реализация алгоритмов рационализации и поиска решений, а именно обработка введенных матриц.</a:t>
            </a:r>
            <a:endParaRPr sz="1800">
              <a:highlight>
                <a:srgbClr val="FFFFFF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6907238" y="1838200"/>
            <a:ext cx="2073600" cy="20037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4659200" y="1838200"/>
            <a:ext cx="2073600" cy="20037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2411175" y="1838200"/>
            <a:ext cx="2073600" cy="20037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163138" y="1838200"/>
            <a:ext cx="2073600" cy="20037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создание логотипа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l="10449" t="10449" r="10449" b="10449"/>
          <a:stretch/>
        </p:blipFill>
        <p:spPr>
          <a:xfrm>
            <a:off x="2621488" y="2013550"/>
            <a:ext cx="1653000" cy="16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500" y="2013528"/>
            <a:ext cx="1653025" cy="16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5">
            <a:alphaModFix/>
          </a:blip>
          <a:srcRect l="19522" t="19522" r="19528" b="19528"/>
          <a:stretch/>
        </p:blipFill>
        <p:spPr>
          <a:xfrm>
            <a:off x="373449" y="2013550"/>
            <a:ext cx="1653000" cy="16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7500" y="2013525"/>
            <a:ext cx="1653025" cy="1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инструкция по применению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0EB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203250"/>
            <a:ext cx="8520600" cy="469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Запустите на своём телефоне наше приложение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Введите названия стратегий для двух игроков, через запятую “ ,” (поддержка кириллицы и латиницы)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Выберите нажатием клавиши тип модели: матричная (ONEMATRIX) или биматричная (TWOMATRIX)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При открытии нового окна произведите ввод матрицы самостоятельно или воспользуйтесь кнопкой GENERATE (учтите, что ввод значений для биматричной матрицы осуществляется через точку с запятой “ ;” )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Воспользуйтесь кнопкой ADD, чтобы сохранить изменения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Из выпадающего списка выберите алгоритм, который хотите применить 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44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>
                <a:latin typeface="Caveat SemiBold"/>
                <a:ea typeface="Caveat SemiBold"/>
                <a:cs typeface="Caveat SemiBold"/>
                <a:sym typeface="Caveat SemiBold"/>
              </a:rPr>
              <a:t>Достоинства:</a:t>
            </a:r>
            <a:endParaRPr sz="2400" b="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SzPct val="100000"/>
              <a:buFont typeface="Caveat SemiBold"/>
              <a:buAutoNum type="arabicPeriod"/>
            </a:pPr>
            <a:r>
              <a:rPr lang="ru" sz="2400" b="0">
                <a:latin typeface="Caveat SemiBold"/>
                <a:ea typeface="Caveat SemiBold"/>
                <a:cs typeface="Caveat SemiBold"/>
                <a:sym typeface="Caveat SemiBold"/>
              </a:rPr>
              <a:t>Опробована новая среда разработки - Android </a:t>
            </a: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Studio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Рассмотрен новый для нас язык - Kotlin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Приложение поддерживается версиями Adroid 8.0 и выше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Поддержка матричных и биматричных моделей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Поддержка 7 предложенных алгоритмов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Удобный и не рябящий дизайн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>
                <a:latin typeface="Caveat SemiBold"/>
                <a:ea typeface="Caveat SemiBold"/>
                <a:cs typeface="Caveat SemiBold"/>
                <a:sym typeface="Caveat SemiBold"/>
              </a:rPr>
              <a:t>Недостатки:</a:t>
            </a:r>
            <a:endParaRPr sz="2400" b="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Поддержка матриц до 5х5, не более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Приложение не поддерживается версиями ниже Adroid 8.0 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Нет права на ошибку, необходим корректный ввод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 SemiBold"/>
              <a:buAutoNum type="arabicPeriod"/>
            </a:pPr>
            <a:r>
              <a:rPr lang="ru" sz="2400" b="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Не настроена ночная тема</a:t>
            </a:r>
            <a:endParaRPr sz="2400" b="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рабочих моментов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" y="152400"/>
            <a:ext cx="32892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4058250" y="287075"/>
            <a:ext cx="4632300" cy="43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 b="1">
                <a:latin typeface="Amatic SC"/>
                <a:ea typeface="Amatic SC"/>
                <a:cs typeface="Amatic SC"/>
                <a:sym typeface="Amatic SC"/>
              </a:rPr>
              <a:t>Интересные цифры:</a:t>
            </a:r>
            <a:endParaRPr sz="38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Свыше 2010 сообщений в общей беседе проекта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16 файловых архива 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7 видео решающих те или иные проблемы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7 текстовых файлов с документацией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>
                <a:solidFill>
                  <a:srgbClr val="66666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“ спасибо, что были с нами”</a:t>
            </a:r>
            <a:endParaRPr b="0">
              <a:solidFill>
                <a:srgbClr val="66666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11574"/>
          <a:stretch/>
        </p:blipFill>
        <p:spPr>
          <a:xfrm>
            <a:off x="2181600" y="267600"/>
            <a:ext cx="4780800" cy="31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платформы и языка программирования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5419375" y="1561675"/>
            <a:ext cx="2751600" cy="26895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760725" y="1561675"/>
            <a:ext cx="2751600" cy="26895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475" y="570125"/>
            <a:ext cx="4479900" cy="7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Среда разработки – Android Studio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482375" y="570100"/>
            <a:ext cx="4659300" cy="768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Язык программирования – Kotlin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15287" r="18962"/>
          <a:stretch/>
        </p:blipFill>
        <p:spPr>
          <a:xfrm>
            <a:off x="1011225" y="1943413"/>
            <a:ext cx="2250600" cy="192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175" y="1943425"/>
            <a:ext cx="1926000" cy="19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почему именно Android Studio ?</a:t>
            </a:r>
            <a:endParaRPr sz="4800"/>
          </a:p>
        </p:txBody>
      </p:sp>
      <p:sp>
        <p:nvSpPr>
          <p:cNvPr id="84" name="Google Shape;84;p17"/>
          <p:cNvSpPr txBox="1"/>
          <p:nvPr/>
        </p:nvSpPr>
        <p:spPr>
          <a:xfrm>
            <a:off x="349500" y="1393075"/>
            <a:ext cx="84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47625" y="1240050"/>
            <a:ext cx="7856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Достоинства: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Удобный редактор кода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Совмещение режима Code и Design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Встроенный эмулятор системы Android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Недостатки: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Занимает много памяти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Необходимо иметь достаточно внушительную по производительности аппаратную основу ПК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Почему именно kotlin ?</a:t>
            </a:r>
            <a:endParaRPr sz="4800"/>
          </a:p>
        </p:txBody>
      </p:sp>
      <p:sp>
        <p:nvSpPr>
          <p:cNvPr id="91" name="Google Shape;91;p18"/>
          <p:cNvSpPr txBox="1"/>
          <p:nvPr/>
        </p:nvSpPr>
        <p:spPr>
          <a:xfrm>
            <a:off x="349500" y="1393075"/>
            <a:ext cx="8465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Достоинства: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Покрывает все возможности Java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Компактный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Постоянно обновляет базу ошибок и помогает редактировать код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Недостатки: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Низкая скорость срабатывания по сравнению с Java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veat SemiBold"/>
              <a:buAutoNum type="arabicPeriod"/>
            </a:pPr>
            <a:r>
              <a:rPr lang="ru" sz="2400">
                <a:latin typeface="Caveat SemiBold"/>
                <a:ea typeface="Caveat SemiBold"/>
                <a:cs typeface="Caveat SemiBold"/>
                <a:sym typeface="Caveat SemiBold"/>
              </a:rPr>
              <a:t>Не так много обсуждений ошибок в интернете из-за не сильной популярности языка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5206650" y="1276888"/>
            <a:ext cx="3341400" cy="3341400"/>
          </a:xfrm>
          <a:prstGeom prst="rect">
            <a:avLst/>
          </a:prstGeom>
          <a:solidFill>
            <a:srgbClr val="F0D0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1266675" y="1355900"/>
            <a:ext cx="233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100" y="1554177"/>
            <a:ext cx="2806501" cy="2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206650" y="471950"/>
            <a:ext cx="33414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202124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Android 8.0 Oreo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52650" y="1276888"/>
            <a:ext cx="3341400" cy="3341400"/>
          </a:xfrm>
          <a:prstGeom prst="rect">
            <a:avLst/>
          </a:prstGeom>
          <a:solidFill>
            <a:srgbClr val="F0D0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29522"/>
          <a:stretch/>
        </p:blipFill>
        <p:spPr>
          <a:xfrm>
            <a:off x="909560" y="1455038"/>
            <a:ext cx="2627577" cy="298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52650" y="471950"/>
            <a:ext cx="33414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202124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Android 5.0 </a:t>
            </a:r>
            <a:r>
              <a:rPr lang="ru" sz="2250">
                <a:solidFill>
                  <a:srgbClr val="202124"/>
                </a:solidFill>
                <a:highlight>
                  <a:srgbClr val="FFFFFF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Lollipop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3050" y="-75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l="3567"/>
          <a:stretch/>
        </p:blipFill>
        <p:spPr>
          <a:xfrm>
            <a:off x="1952000" y="1541537"/>
            <a:ext cx="5240000" cy="20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589900" y="589650"/>
            <a:ext cx="3964200" cy="3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элементов приложения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8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реализованные вводы/выводы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Ввод данных в графическом интерфейсе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Ручной ввод с консоли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Загрузка из файла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Поддержка матричной и биматричной моделей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endParaRPr sz="855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4572000" y="1228675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Вывод данных в графический интерфейс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Вывод в консоль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veat SemiBold"/>
              <a:buAutoNum type="arabicPeriod"/>
            </a:pPr>
            <a:r>
              <a:rPr lang="ru" sz="2300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Загрузка в файл</a:t>
            </a: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endParaRPr sz="85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Экран (16:9)</PresentationFormat>
  <Paragraphs>85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Source Code Pro SemiBold</vt:lpstr>
      <vt:lpstr>Arial</vt:lpstr>
      <vt:lpstr>Amatic SC</vt:lpstr>
      <vt:lpstr>Caveat SemiBold</vt:lpstr>
      <vt:lpstr>Source Code Pro</vt:lpstr>
      <vt:lpstr>Caveat</vt:lpstr>
      <vt:lpstr>Beach Day</vt:lpstr>
      <vt:lpstr>Презентация реализации теоретико-игровой модели</vt:lpstr>
      <vt:lpstr>Презентация PowerPoint</vt:lpstr>
      <vt:lpstr>Выбор платформы и языка программирования</vt:lpstr>
      <vt:lpstr>Презентация PowerPoint</vt:lpstr>
      <vt:lpstr>почему именно Android Studio ?</vt:lpstr>
      <vt:lpstr>Почему именно kotlin ?</vt:lpstr>
      <vt:lpstr>Презентация PowerPoint</vt:lpstr>
      <vt:lpstr>реализация элементов приложения</vt:lpstr>
      <vt:lpstr>реализованные вводы/выводы</vt:lpstr>
      <vt:lpstr>графический интерфейс</vt:lpstr>
      <vt:lpstr>консоль</vt:lpstr>
      <vt:lpstr>файловый ввод/вывод</vt:lpstr>
      <vt:lpstr>реализованные алгоритмы</vt:lpstr>
      <vt:lpstr>дополнительные элементы</vt:lpstr>
      <vt:lpstr>Генерация данных для матрицы</vt:lpstr>
      <vt:lpstr>Поддержка истории изменений</vt:lpstr>
      <vt:lpstr>разработка дизайна</vt:lpstr>
      <vt:lpstr>Презентация PowerPoint</vt:lpstr>
      <vt:lpstr>Презентация PowerPoint</vt:lpstr>
      <vt:lpstr>создание логотипа</vt:lpstr>
      <vt:lpstr>инструкция по применению</vt:lpstr>
      <vt:lpstr>Запустите на своём телефоне наше приложение Введите названия стратегий для двух игроков, через запятую “ ,” (поддержка кириллицы и латиницы) Выберите нажатием клавиши тип модели: матричная (ONEMATRIX) или биматричная (TWOMATRIX) При открытии нового окна произведите ввод матрицы самостоятельно или воспользуйтесь кнопкой GENERATE (учтите, что ввод значений для биматричной матрицы осуществляется через точку с запятой “ ;” ) Воспользуйтесь кнопкой ADD, чтобы сохранить изменения Из выпадающего списка выберите алгоритм, который хотите применить </vt:lpstr>
      <vt:lpstr>подведем итоги</vt:lpstr>
      <vt:lpstr>Достоинства: Опробована новая среда разработки - Android Studio Рассмотрен новый для нас язык - Kotlin Приложение поддерживается версиями Adroid 8.0 и выше Поддержка матричных и биматричных моделей Поддержка 7 предложенных алгоритмов Удобный и не рябящий дизайн Недостатки: Поддержка матриц до 5х5, не более Приложение не поддерживается версиями ниже Adroid 8.0  Нет права на ошибку, необходим корректный ввод Не настроена ночная тема</vt:lpstr>
      <vt:lpstr>немного рабочих моментов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реализации теоретико-игровой модели</dc:title>
  <dc:creator>Kate</dc:creator>
  <cp:lastModifiedBy>Екатерина Власова</cp:lastModifiedBy>
  <cp:revision>1</cp:revision>
  <dcterms:modified xsi:type="dcterms:W3CDTF">2023-09-14T15:54:28Z</dcterms:modified>
</cp:coreProperties>
</file>